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5" r:id="rId6"/>
    <p:sldId id="267" r:id="rId7"/>
    <p:sldId id="268" r:id="rId8"/>
    <p:sldId id="258" r:id="rId9"/>
    <p:sldId id="261" r:id="rId10"/>
    <p:sldId id="259" r:id="rId11"/>
    <p:sldId id="260" r:id="rId12"/>
    <p:sldId id="262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A2F982-5597-4FF7-B7AD-5CC24CC67A3F}" v="10" dt="2025-06-03T13:36:30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mes, Diana (Alliance Bioversity-CIAT)" userId="0f2942a0-8302-46fd-8153-c1881e671dd9" providerId="ADAL" clId="{F4A2F982-5597-4FF7-B7AD-5CC24CC67A3F}"/>
    <pc:docChg chg="undo custSel addSld delSld modSld">
      <pc:chgData name="Jaimes, Diana (Alliance Bioversity-CIAT)" userId="0f2942a0-8302-46fd-8153-c1881e671dd9" providerId="ADAL" clId="{F4A2F982-5597-4FF7-B7AD-5CC24CC67A3F}" dt="2025-06-03T13:36:40.080" v="913" actId="20577"/>
      <pc:docMkLst>
        <pc:docMk/>
      </pc:docMkLst>
      <pc:sldChg chg="modSp mod">
        <pc:chgData name="Jaimes, Diana (Alliance Bioversity-CIAT)" userId="0f2942a0-8302-46fd-8153-c1881e671dd9" providerId="ADAL" clId="{F4A2F982-5597-4FF7-B7AD-5CC24CC67A3F}" dt="2025-06-03T13:23:54.524" v="851" actId="1076"/>
        <pc:sldMkLst>
          <pc:docMk/>
          <pc:sldMk cId="3355315952" sldId="257"/>
        </pc:sldMkLst>
        <pc:picChg chg="mod">
          <ac:chgData name="Jaimes, Diana (Alliance Bioversity-CIAT)" userId="0f2942a0-8302-46fd-8153-c1881e671dd9" providerId="ADAL" clId="{F4A2F982-5597-4FF7-B7AD-5CC24CC67A3F}" dt="2025-06-03T13:23:43.525" v="848" actId="1076"/>
          <ac:picMkLst>
            <pc:docMk/>
            <pc:sldMk cId="3355315952" sldId="257"/>
            <ac:picMk id="5" creationId="{7AB3B031-767F-D38E-A99A-83956A87F966}"/>
          </ac:picMkLst>
        </pc:picChg>
        <pc:cxnChg chg="mod">
          <ac:chgData name="Jaimes, Diana (Alliance Bioversity-CIAT)" userId="0f2942a0-8302-46fd-8153-c1881e671dd9" providerId="ADAL" clId="{F4A2F982-5597-4FF7-B7AD-5CC24CC67A3F}" dt="2025-06-03T13:23:51.645" v="850" actId="1076"/>
          <ac:cxnSpMkLst>
            <pc:docMk/>
            <pc:sldMk cId="3355315952" sldId="257"/>
            <ac:cxnSpMk id="7" creationId="{C080AE52-9DA5-970E-5AF9-55FE980AD128}"/>
          </ac:cxnSpMkLst>
        </pc:cxnChg>
        <pc:cxnChg chg="mod">
          <ac:chgData name="Jaimes, Diana (Alliance Bioversity-CIAT)" userId="0f2942a0-8302-46fd-8153-c1881e671dd9" providerId="ADAL" clId="{F4A2F982-5597-4FF7-B7AD-5CC24CC67A3F}" dt="2025-06-03T13:23:48.389" v="849" actId="1076"/>
          <ac:cxnSpMkLst>
            <pc:docMk/>
            <pc:sldMk cId="3355315952" sldId="257"/>
            <ac:cxnSpMk id="9" creationId="{89629393-970A-01CC-27D0-D931A033212E}"/>
          </ac:cxnSpMkLst>
        </pc:cxnChg>
        <pc:cxnChg chg="mod">
          <ac:chgData name="Jaimes, Diana (Alliance Bioversity-CIAT)" userId="0f2942a0-8302-46fd-8153-c1881e671dd9" providerId="ADAL" clId="{F4A2F982-5597-4FF7-B7AD-5CC24CC67A3F}" dt="2025-06-03T13:23:54.524" v="851" actId="1076"/>
          <ac:cxnSpMkLst>
            <pc:docMk/>
            <pc:sldMk cId="3355315952" sldId="257"/>
            <ac:cxnSpMk id="12" creationId="{4F62D1A8-B1A6-D607-2E7E-732D85727915}"/>
          </ac:cxnSpMkLst>
        </pc:cxnChg>
      </pc:sldChg>
      <pc:sldChg chg="addSp delSp modSp new mod">
        <pc:chgData name="Jaimes, Diana (Alliance Bioversity-CIAT)" userId="0f2942a0-8302-46fd-8153-c1881e671dd9" providerId="ADAL" clId="{F4A2F982-5597-4FF7-B7AD-5CC24CC67A3F}" dt="2025-06-03T13:24:18.931" v="853" actId="20577"/>
        <pc:sldMkLst>
          <pc:docMk/>
          <pc:sldMk cId="3328909191" sldId="264"/>
        </pc:sldMkLst>
        <pc:spChg chg="mod">
          <ac:chgData name="Jaimes, Diana (Alliance Bioversity-CIAT)" userId="0f2942a0-8302-46fd-8153-c1881e671dd9" providerId="ADAL" clId="{F4A2F982-5597-4FF7-B7AD-5CC24CC67A3F}" dt="2025-06-03T12:29:06.489" v="74" actId="313"/>
          <ac:spMkLst>
            <pc:docMk/>
            <pc:sldMk cId="3328909191" sldId="264"/>
            <ac:spMk id="2" creationId="{B322FF0E-5D0F-C9A5-06B0-11238BAE90FC}"/>
          </ac:spMkLst>
        </pc:spChg>
        <pc:spChg chg="mod">
          <ac:chgData name="Jaimes, Diana (Alliance Bioversity-CIAT)" userId="0f2942a0-8302-46fd-8153-c1881e671dd9" providerId="ADAL" clId="{F4A2F982-5597-4FF7-B7AD-5CC24CC67A3F}" dt="2025-06-03T12:35:36.973" v="111" actId="20577"/>
          <ac:spMkLst>
            <pc:docMk/>
            <pc:sldMk cId="3328909191" sldId="264"/>
            <ac:spMk id="3" creationId="{F5EB7906-0FE5-67C3-ACF6-27C12148D00C}"/>
          </ac:spMkLst>
        </pc:spChg>
        <pc:spChg chg="add mod">
          <ac:chgData name="Jaimes, Diana (Alliance Bioversity-CIAT)" userId="0f2942a0-8302-46fd-8153-c1881e671dd9" providerId="ADAL" clId="{F4A2F982-5597-4FF7-B7AD-5CC24CC67A3F}" dt="2025-06-03T13:24:18.931" v="853" actId="20577"/>
          <ac:spMkLst>
            <pc:docMk/>
            <pc:sldMk cId="3328909191" sldId="264"/>
            <ac:spMk id="6" creationId="{0F176E47-D36B-FA83-7851-F7AD6D548535}"/>
          </ac:spMkLst>
        </pc:spChg>
        <pc:picChg chg="add del mod">
          <ac:chgData name="Jaimes, Diana (Alliance Bioversity-CIAT)" userId="0f2942a0-8302-46fd-8153-c1881e671dd9" providerId="ADAL" clId="{F4A2F982-5597-4FF7-B7AD-5CC24CC67A3F}" dt="2025-06-03T12:35:28.393" v="100" actId="478"/>
          <ac:picMkLst>
            <pc:docMk/>
            <pc:sldMk cId="3328909191" sldId="264"/>
            <ac:picMk id="5" creationId="{C317AA6C-E5B5-6F8F-7649-0D98B3E68080}"/>
          </ac:picMkLst>
        </pc:picChg>
        <pc:picChg chg="add mod">
          <ac:chgData name="Jaimes, Diana (Alliance Bioversity-CIAT)" userId="0f2942a0-8302-46fd-8153-c1881e671dd9" providerId="ADAL" clId="{F4A2F982-5597-4FF7-B7AD-5CC24CC67A3F}" dt="2025-06-03T12:35:33.906" v="104" actId="1076"/>
          <ac:picMkLst>
            <pc:docMk/>
            <pc:sldMk cId="3328909191" sldId="264"/>
            <ac:picMk id="8" creationId="{08EBF07A-44C7-0A04-AE6B-5E5C6355CA66}"/>
          </ac:picMkLst>
        </pc:picChg>
      </pc:sldChg>
      <pc:sldChg chg="addSp delSp modSp new mod">
        <pc:chgData name="Jaimes, Diana (Alliance Bioversity-CIAT)" userId="0f2942a0-8302-46fd-8153-c1881e671dd9" providerId="ADAL" clId="{F4A2F982-5597-4FF7-B7AD-5CC24CC67A3F}" dt="2025-06-03T13:28:53.193" v="880" actId="1076"/>
        <pc:sldMkLst>
          <pc:docMk/>
          <pc:sldMk cId="1207600109" sldId="265"/>
        </pc:sldMkLst>
        <pc:spChg chg="mod">
          <ac:chgData name="Jaimes, Diana (Alliance Bioversity-CIAT)" userId="0f2942a0-8302-46fd-8153-c1881e671dd9" providerId="ADAL" clId="{F4A2F982-5597-4FF7-B7AD-5CC24CC67A3F}" dt="2025-06-03T13:07:04.396" v="769" actId="20577"/>
          <ac:spMkLst>
            <pc:docMk/>
            <pc:sldMk cId="1207600109" sldId="265"/>
            <ac:spMk id="2" creationId="{CE98926F-D479-32D6-5969-110E3C8380BD}"/>
          </ac:spMkLst>
        </pc:spChg>
        <pc:spChg chg="del">
          <ac:chgData name="Jaimes, Diana (Alliance Bioversity-CIAT)" userId="0f2942a0-8302-46fd-8153-c1881e671dd9" providerId="ADAL" clId="{F4A2F982-5597-4FF7-B7AD-5CC24CC67A3F}" dt="2025-06-03T12:43:27.801" v="253" actId="478"/>
          <ac:spMkLst>
            <pc:docMk/>
            <pc:sldMk cId="1207600109" sldId="265"/>
            <ac:spMk id="3" creationId="{59A9085F-08DF-EB1F-04B1-0F0919F1C83E}"/>
          </ac:spMkLst>
        </pc:spChg>
        <pc:graphicFrameChg chg="add mod modGraphic">
          <ac:chgData name="Jaimes, Diana (Alliance Bioversity-CIAT)" userId="0f2942a0-8302-46fd-8153-c1881e671dd9" providerId="ADAL" clId="{F4A2F982-5597-4FF7-B7AD-5CC24CC67A3F}" dt="2025-06-03T13:27:36.870" v="866" actId="404"/>
          <ac:graphicFrameMkLst>
            <pc:docMk/>
            <pc:sldMk cId="1207600109" sldId="265"/>
            <ac:graphicFrameMk id="4" creationId="{8F83BEE4-B1F3-0F40-00D2-F13BDEDA87CE}"/>
          </ac:graphicFrameMkLst>
        </pc:graphicFrameChg>
        <pc:graphicFrameChg chg="add mod modGraphic">
          <ac:chgData name="Jaimes, Diana (Alliance Bioversity-CIAT)" userId="0f2942a0-8302-46fd-8153-c1881e671dd9" providerId="ADAL" clId="{F4A2F982-5597-4FF7-B7AD-5CC24CC67A3F}" dt="2025-06-03T13:27:40.537" v="867" actId="404"/>
          <ac:graphicFrameMkLst>
            <pc:docMk/>
            <pc:sldMk cId="1207600109" sldId="265"/>
            <ac:graphicFrameMk id="7" creationId="{BDD0B662-8948-549C-D0C4-17A78EC4CD63}"/>
          </ac:graphicFrameMkLst>
        </pc:graphicFrameChg>
        <pc:graphicFrameChg chg="add del mod">
          <ac:chgData name="Jaimes, Diana (Alliance Bioversity-CIAT)" userId="0f2942a0-8302-46fd-8153-c1881e671dd9" providerId="ADAL" clId="{F4A2F982-5597-4FF7-B7AD-5CC24CC67A3F}" dt="2025-06-03T13:26:52.606" v="857" actId="478"/>
          <ac:graphicFrameMkLst>
            <pc:docMk/>
            <pc:sldMk cId="1207600109" sldId="265"/>
            <ac:graphicFrameMk id="10" creationId="{11508955-9E3A-B2BB-0484-42C6D893A536}"/>
          </ac:graphicFrameMkLst>
        </pc:graphicFrameChg>
        <pc:graphicFrameChg chg="add mod modGraphic">
          <ac:chgData name="Jaimes, Diana (Alliance Bioversity-CIAT)" userId="0f2942a0-8302-46fd-8153-c1881e671dd9" providerId="ADAL" clId="{F4A2F982-5597-4FF7-B7AD-5CC24CC67A3F}" dt="2025-06-03T13:27:46.477" v="869" actId="1076"/>
          <ac:graphicFrameMkLst>
            <pc:docMk/>
            <pc:sldMk cId="1207600109" sldId="265"/>
            <ac:graphicFrameMk id="11" creationId="{9B29C453-0152-020F-2BE2-25816DEA9FEB}"/>
          </ac:graphicFrameMkLst>
        </pc:graphicFrameChg>
        <pc:graphicFrameChg chg="add mod modGraphic">
          <ac:chgData name="Jaimes, Diana (Alliance Bioversity-CIAT)" userId="0f2942a0-8302-46fd-8153-c1881e671dd9" providerId="ADAL" clId="{F4A2F982-5597-4FF7-B7AD-5CC24CC67A3F}" dt="2025-06-03T13:28:53.193" v="880" actId="1076"/>
          <ac:graphicFrameMkLst>
            <pc:docMk/>
            <pc:sldMk cId="1207600109" sldId="265"/>
            <ac:graphicFrameMk id="12" creationId="{2DE864A2-9918-7A7D-774D-DB9892A54E75}"/>
          </ac:graphicFrameMkLst>
        </pc:graphicFrameChg>
        <pc:picChg chg="add mod">
          <ac:chgData name="Jaimes, Diana (Alliance Bioversity-CIAT)" userId="0f2942a0-8302-46fd-8153-c1881e671dd9" providerId="ADAL" clId="{F4A2F982-5597-4FF7-B7AD-5CC24CC67A3F}" dt="2025-06-03T13:27:43.311" v="868" actId="1076"/>
          <ac:picMkLst>
            <pc:docMk/>
            <pc:sldMk cId="1207600109" sldId="265"/>
            <ac:picMk id="6" creationId="{462EE733-7E4D-841A-D6D4-0E185F0B5F7A}"/>
          </ac:picMkLst>
        </pc:picChg>
        <pc:picChg chg="add mod">
          <ac:chgData name="Jaimes, Diana (Alliance Bioversity-CIAT)" userId="0f2942a0-8302-46fd-8153-c1881e671dd9" providerId="ADAL" clId="{F4A2F982-5597-4FF7-B7AD-5CC24CC67A3F}" dt="2025-06-03T13:07:38.236" v="779" actId="1076"/>
          <ac:picMkLst>
            <pc:docMk/>
            <pc:sldMk cId="1207600109" sldId="265"/>
            <ac:picMk id="9" creationId="{213C2CB3-E59C-B291-5865-7222141A537D}"/>
          </ac:picMkLst>
        </pc:picChg>
      </pc:sldChg>
      <pc:sldChg chg="addSp delSp modSp new add del mod">
        <pc:chgData name="Jaimes, Diana (Alliance Bioversity-CIAT)" userId="0f2942a0-8302-46fd-8153-c1881e671dd9" providerId="ADAL" clId="{F4A2F982-5597-4FF7-B7AD-5CC24CC67A3F}" dt="2025-06-03T13:28:55.551" v="881" actId="47"/>
        <pc:sldMkLst>
          <pc:docMk/>
          <pc:sldMk cId="3597624095" sldId="266"/>
        </pc:sldMkLst>
        <pc:spChg chg="del">
          <ac:chgData name="Jaimes, Diana (Alliance Bioversity-CIAT)" userId="0f2942a0-8302-46fd-8153-c1881e671dd9" providerId="ADAL" clId="{F4A2F982-5597-4FF7-B7AD-5CC24CC67A3F}" dt="2025-06-03T13:01:23.117" v="510" actId="478"/>
          <ac:spMkLst>
            <pc:docMk/>
            <pc:sldMk cId="3597624095" sldId="266"/>
            <ac:spMk id="3" creationId="{568CE13F-00FB-BC74-A8DD-70D11F7C199B}"/>
          </ac:spMkLst>
        </pc:spChg>
        <pc:graphicFrameChg chg="add mod modGraphic">
          <ac:chgData name="Jaimes, Diana (Alliance Bioversity-CIAT)" userId="0f2942a0-8302-46fd-8153-c1881e671dd9" providerId="ADAL" clId="{F4A2F982-5597-4FF7-B7AD-5CC24CC67A3F}" dt="2025-06-03T13:06:54.090" v="748" actId="1076"/>
          <ac:graphicFrameMkLst>
            <pc:docMk/>
            <pc:sldMk cId="3597624095" sldId="266"/>
            <ac:graphicFrameMk id="4" creationId="{379C8E1A-3640-0176-7AD9-80EAAC48AA99}"/>
          </ac:graphicFrameMkLst>
        </pc:graphicFrameChg>
        <pc:graphicFrameChg chg="add mod modGraphic">
          <ac:chgData name="Jaimes, Diana (Alliance Bioversity-CIAT)" userId="0f2942a0-8302-46fd-8153-c1881e671dd9" providerId="ADAL" clId="{F4A2F982-5597-4FF7-B7AD-5CC24CC67A3F}" dt="2025-06-03T13:06:47.179" v="746" actId="20577"/>
          <ac:graphicFrameMkLst>
            <pc:docMk/>
            <pc:sldMk cId="3597624095" sldId="266"/>
            <ac:graphicFrameMk id="5" creationId="{61885960-C01F-692E-4811-0954B4E809E5}"/>
          </ac:graphicFrameMkLst>
        </pc:graphicFrameChg>
      </pc:sldChg>
      <pc:sldChg chg="addSp delSp modSp new mod">
        <pc:chgData name="Jaimes, Diana (Alliance Bioversity-CIAT)" userId="0f2942a0-8302-46fd-8153-c1881e671dd9" providerId="ADAL" clId="{F4A2F982-5597-4FF7-B7AD-5CC24CC67A3F}" dt="2025-06-03T13:11:29.917" v="829" actId="20577"/>
        <pc:sldMkLst>
          <pc:docMk/>
          <pc:sldMk cId="3652286921" sldId="267"/>
        </pc:sldMkLst>
        <pc:spChg chg="mod">
          <ac:chgData name="Jaimes, Diana (Alliance Bioversity-CIAT)" userId="0f2942a0-8302-46fd-8153-c1881e671dd9" providerId="ADAL" clId="{F4A2F982-5597-4FF7-B7AD-5CC24CC67A3F}" dt="2025-06-03T13:11:29.917" v="829" actId="20577"/>
          <ac:spMkLst>
            <pc:docMk/>
            <pc:sldMk cId="3652286921" sldId="267"/>
            <ac:spMk id="2" creationId="{6100624A-5016-2A2C-24DF-85CAA0E2CC11}"/>
          </ac:spMkLst>
        </pc:spChg>
        <pc:spChg chg="del">
          <ac:chgData name="Jaimes, Diana (Alliance Bioversity-CIAT)" userId="0f2942a0-8302-46fd-8153-c1881e671dd9" providerId="ADAL" clId="{F4A2F982-5597-4FF7-B7AD-5CC24CC67A3F}" dt="2025-06-03T13:09:36.509" v="811" actId="478"/>
          <ac:spMkLst>
            <pc:docMk/>
            <pc:sldMk cId="3652286921" sldId="267"/>
            <ac:spMk id="3" creationId="{EA930497-FB69-B1CE-3F3B-A6F605DFD708}"/>
          </ac:spMkLst>
        </pc:spChg>
        <pc:picChg chg="add del mod">
          <ac:chgData name="Jaimes, Diana (Alliance Bioversity-CIAT)" userId="0f2942a0-8302-46fd-8153-c1881e671dd9" providerId="ADAL" clId="{F4A2F982-5597-4FF7-B7AD-5CC24CC67A3F}" dt="2025-06-03T13:09:45.293" v="814" actId="478"/>
          <ac:picMkLst>
            <pc:docMk/>
            <pc:sldMk cId="3652286921" sldId="267"/>
            <ac:picMk id="5" creationId="{C646B2FD-DB63-136A-FD2B-705432348E79}"/>
          </ac:picMkLst>
        </pc:picChg>
        <pc:picChg chg="add mod modCrop">
          <ac:chgData name="Jaimes, Diana (Alliance Bioversity-CIAT)" userId="0f2942a0-8302-46fd-8153-c1881e671dd9" providerId="ADAL" clId="{F4A2F982-5597-4FF7-B7AD-5CC24CC67A3F}" dt="2025-06-03T13:11:20.925" v="822" actId="1076"/>
          <ac:picMkLst>
            <pc:docMk/>
            <pc:sldMk cId="3652286921" sldId="267"/>
            <ac:picMk id="7" creationId="{9955A80B-62BE-2772-0C21-5A81CEA02EFF}"/>
          </ac:picMkLst>
        </pc:picChg>
      </pc:sldChg>
      <pc:sldChg chg="addSp delSp modSp new mod">
        <pc:chgData name="Jaimes, Diana (Alliance Bioversity-CIAT)" userId="0f2942a0-8302-46fd-8153-c1881e671dd9" providerId="ADAL" clId="{F4A2F982-5597-4FF7-B7AD-5CC24CC67A3F}" dt="2025-06-03T13:36:40.080" v="913" actId="20577"/>
        <pc:sldMkLst>
          <pc:docMk/>
          <pc:sldMk cId="3390004796" sldId="268"/>
        </pc:sldMkLst>
        <pc:spChg chg="mod">
          <ac:chgData name="Jaimes, Diana (Alliance Bioversity-CIAT)" userId="0f2942a0-8302-46fd-8153-c1881e671dd9" providerId="ADAL" clId="{F4A2F982-5597-4FF7-B7AD-5CC24CC67A3F}" dt="2025-06-03T13:36:40.080" v="913" actId="20577"/>
          <ac:spMkLst>
            <pc:docMk/>
            <pc:sldMk cId="3390004796" sldId="268"/>
            <ac:spMk id="2" creationId="{603D083E-FAAA-1D1B-384D-C60EBDF9C14A}"/>
          </ac:spMkLst>
        </pc:spChg>
        <pc:spChg chg="del">
          <ac:chgData name="Jaimes, Diana (Alliance Bioversity-CIAT)" userId="0f2942a0-8302-46fd-8153-c1881e671dd9" providerId="ADAL" clId="{F4A2F982-5597-4FF7-B7AD-5CC24CC67A3F}" dt="2025-06-03T13:15:42.992" v="831" actId="478"/>
          <ac:spMkLst>
            <pc:docMk/>
            <pc:sldMk cId="3390004796" sldId="268"/>
            <ac:spMk id="3" creationId="{9ADCDABC-88F8-2A9E-9149-90FBC8A87F35}"/>
          </ac:spMkLst>
        </pc:spChg>
        <pc:graphicFrameChg chg="add mod modGraphic">
          <ac:chgData name="Jaimes, Diana (Alliance Bioversity-CIAT)" userId="0f2942a0-8302-46fd-8153-c1881e671dd9" providerId="ADAL" clId="{F4A2F982-5597-4FF7-B7AD-5CC24CC67A3F}" dt="2025-06-03T13:23:03.243" v="847" actId="1076"/>
          <ac:graphicFrameMkLst>
            <pc:docMk/>
            <pc:sldMk cId="3390004796" sldId="268"/>
            <ac:graphicFrameMk id="8" creationId="{12D01228-FE58-6668-AEA5-FA5B41B1A335}"/>
          </ac:graphicFrameMkLst>
        </pc:graphicFrameChg>
        <pc:graphicFrameChg chg="add mod">
          <ac:chgData name="Jaimes, Diana (Alliance Bioversity-CIAT)" userId="0f2942a0-8302-46fd-8153-c1881e671dd9" providerId="ADAL" clId="{F4A2F982-5597-4FF7-B7AD-5CC24CC67A3F}" dt="2025-06-03T13:36:33.824" v="886" actId="1076"/>
          <ac:graphicFrameMkLst>
            <pc:docMk/>
            <pc:sldMk cId="3390004796" sldId="268"/>
            <ac:graphicFrameMk id="11" creationId="{ED3A38A7-08E1-AD07-4142-AAAD2A4B6291}"/>
          </ac:graphicFrameMkLst>
        </pc:graphicFrameChg>
        <pc:picChg chg="add del mod">
          <ac:chgData name="Jaimes, Diana (Alliance Bioversity-CIAT)" userId="0f2942a0-8302-46fd-8153-c1881e671dd9" providerId="ADAL" clId="{F4A2F982-5597-4FF7-B7AD-5CC24CC67A3F}" dt="2025-06-03T13:22:30.433" v="835" actId="478"/>
          <ac:picMkLst>
            <pc:docMk/>
            <pc:sldMk cId="3390004796" sldId="268"/>
            <ac:picMk id="5" creationId="{6DE05894-ABD3-2C4C-686D-82E3550308D8}"/>
          </ac:picMkLst>
        </pc:picChg>
        <pc:picChg chg="add mod">
          <ac:chgData name="Jaimes, Diana (Alliance Bioversity-CIAT)" userId="0f2942a0-8302-46fd-8153-c1881e671dd9" providerId="ADAL" clId="{F4A2F982-5597-4FF7-B7AD-5CC24CC67A3F}" dt="2025-06-03T13:22:59.295" v="845" actId="1076"/>
          <ac:picMkLst>
            <pc:docMk/>
            <pc:sldMk cId="3390004796" sldId="268"/>
            <ac:picMk id="7" creationId="{DA587124-C19E-0E59-C51E-D5BC0E629281}"/>
          </ac:picMkLst>
        </pc:picChg>
        <pc:picChg chg="add mod">
          <ac:chgData name="Jaimes, Diana (Alliance Bioversity-CIAT)" userId="0f2942a0-8302-46fd-8153-c1881e671dd9" providerId="ADAL" clId="{F4A2F982-5597-4FF7-B7AD-5CC24CC67A3F}" dt="2025-06-03T13:36:21.523" v="884" actId="1076"/>
          <ac:picMkLst>
            <pc:docMk/>
            <pc:sldMk cId="3390004796" sldId="268"/>
            <ac:picMk id="10" creationId="{B237FAAC-DD54-BEBB-541C-0361F2DFE0E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E410-0FC4-3D95-23D3-5169DB6B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BAC1C-805F-BAC3-4622-1855019F6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44E0-CC91-A6E2-D2FF-FCCFE66B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BDCC4-5CBD-8067-F9AA-90928CEF8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B1C20-9E41-76AE-8AB6-AE8DE92A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7930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7E9C-66C0-EFE9-EE7B-53673BFF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044B7-48A8-ABD3-FC16-20B66B02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6215C-DF11-BFC2-A356-7FFB1F96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2DBFE-C4B6-FD53-9B26-B457B519F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733A9-D4FE-4233-28DC-61A96EED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4460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42C6B4-1744-3FDD-148F-B1D6DB393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B96BB-72BC-D189-1732-DF9D1474A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1A4AD-9BC7-81DD-3EF7-9B559D294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83171-72B7-9EF9-CD00-8738784A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B4038-3A8A-B493-4652-C1214FEE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7700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82A6-3EC5-D2CB-F02B-9F1786694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88BF1-2E30-18CA-9CC4-751029013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527C3-2FB0-977F-36F7-5D30E4B0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088D8-237E-AC9A-6D94-C67824A5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B5959-937C-B67A-23EA-ADC9E08A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421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D288-7945-2C19-66E1-93878910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06FC1-1EA7-7C1E-71E9-719E6973A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7E3AF-C040-8928-50A4-61747ABB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1CB73-B481-0E68-B1E7-E8365931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05AD6-EFB0-B782-E41D-1CF488DD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871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E410-F4CD-D413-8F47-833A21E6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9D10-E9AE-3596-9862-38F1FE206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21414-7708-CC63-D99E-455B4A5A3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9A25B-F625-B9FF-B15E-F5BE6217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5DDEB-8661-48C9-8F37-67BA766B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89A95-450C-E379-CF46-618FF9FE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054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D3789-A8AA-9ECD-9A4D-A09A359F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34CC1-3B87-6D3F-E8BB-3C4F7CEB4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22FE2-E26B-7E57-31DD-A71B42946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2D8A07-3E2B-DE18-AAED-E11115FFA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BAAC6-36E0-4045-82E8-0B19D547F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31531-1D19-8826-1E3B-3B9860B0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49CA3-BA81-B648-0493-E8466079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F7A0BE-69FC-6A2F-C612-D648B409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441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802C-CCAB-1A3E-3E03-F83FFC09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15167-EF92-F35C-8C3B-04B5F37B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C573D-DA79-AD8F-6C67-F5E2366F7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22115-5D69-A713-E40B-E5B2DE4C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272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36807B-997F-7980-8F38-480A96E9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8CE5D4-4387-F923-BF54-E13316B5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2F8AF-F5F1-258D-B5F1-8D59DAE4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049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165C-52A6-19EA-E566-41407F669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18F63-4400-EE0C-24D9-3E89B1990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102CD-B2CF-9873-9320-06BCC15E1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5990B-4E5B-A427-A4A4-D64E8442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473F-C908-C666-4452-184D6B3A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5E39E-E72C-1A42-E7F8-3B95B7AD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091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B01E-A6FA-F86A-95EC-9D47A30A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EAFB80-446B-673A-B1FB-C8FE55A30D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37B9A3-CAEB-3A68-D9A9-463140DF1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4663-3F2C-FC02-45E5-EAC84A6E7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16B8E-6FD9-CED2-3A67-659109EF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95616-A69E-03EF-230C-46BB2C40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891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15E34-A3C7-7A64-5CD4-EDC6B3D75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B2588-8B00-9B46-3D4A-2E314E5A1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DBEA5-7E49-A38D-EC4D-7F73DFA85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043C9C-C4CC-4ABB-BE86-2A583F138E04}" type="datetimeFigureOut">
              <a:rPr lang="es-CO" smtClean="0"/>
              <a:t>3/06/2025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D7F2A-D3C2-BD22-A542-B4DB28F57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1C4A6-0B02-CE4E-D626-E8215CC16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2A0426-5425-48FD-B490-5FCFFBB6FCD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150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3D22CC-CBDF-A274-34E9-19B12D88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CDAA3-2BBC-2C5F-5DF2-CA76F18E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8BBA73-5BEB-BB8E-BFD5-1046E24D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919" y="522445"/>
            <a:ext cx="1965316" cy="8835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61DEEE-26AA-D6C3-A82B-9FDC02B8ACBA}"/>
              </a:ext>
            </a:extLst>
          </p:cNvPr>
          <p:cNvSpPr txBox="1"/>
          <p:nvPr/>
        </p:nvSpPr>
        <p:spPr>
          <a:xfrm>
            <a:off x="6785361" y="2811566"/>
            <a:ext cx="4794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/>
              <a:t>Análisis de resultados: Años análogos</a:t>
            </a:r>
          </a:p>
        </p:txBody>
      </p:sp>
    </p:spTree>
    <p:extLst>
      <p:ext uri="{BB962C8B-B14F-4D97-AF65-F5344CB8AC3E}">
        <p14:creationId xmlns:p14="http://schemas.microsoft.com/office/powerpoint/2010/main" val="876666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60AD-28EA-DBF1-14F5-1CCDBE37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29" y="715776"/>
            <a:ext cx="9589851" cy="685462"/>
          </a:xfrm>
        </p:spPr>
        <p:txBody>
          <a:bodyPr>
            <a:normAutofit fontScale="90000"/>
          </a:bodyPr>
          <a:lstStyle/>
          <a:p>
            <a:r>
              <a:rPr lang="es-CO" dirty="0"/>
              <a:t>Estación: Labor Ovalle</a:t>
            </a:r>
            <a:br>
              <a:rPr lang="es-CO" dirty="0"/>
            </a:br>
            <a:r>
              <a:rPr lang="es-CO" dirty="0"/>
              <a:t>(occidente)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97EF3-511C-5C15-C133-F9F72738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2" y="2117014"/>
            <a:ext cx="5659650" cy="3376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050AE-A772-EFFF-00E3-1B5CC964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649" y="0"/>
            <a:ext cx="4993385" cy="3223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DE3F00-F6A4-5191-AC4E-D22EEFFEB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49" y="3101317"/>
            <a:ext cx="4993385" cy="32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53F9-BA59-ED91-19EA-D3156ED3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Estación La Fragua</a:t>
            </a:r>
            <a:br>
              <a:rPr lang="es-CO" dirty="0"/>
            </a:br>
            <a:r>
              <a:rPr lang="es-CO" dirty="0"/>
              <a:t>(valles de oriente)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8FADC-45F7-EC97-437E-EC41EB44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56" y="2426720"/>
            <a:ext cx="5429773" cy="3239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A0D1FF-D5DB-9198-78B2-6490E310E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551" y="439105"/>
            <a:ext cx="5018012" cy="3239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18543-212E-2675-D627-0BEBC9550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551" y="3618802"/>
            <a:ext cx="5018012" cy="323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6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6865-7060-3641-382F-7FEB9A6C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Siguientes 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ABD49-3AD8-10D2-65F7-DAF01DE1D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2698"/>
            <a:ext cx="10515600" cy="4351338"/>
          </a:xfrm>
        </p:spPr>
        <p:txBody>
          <a:bodyPr/>
          <a:lstStyle/>
          <a:p>
            <a:r>
              <a:rPr lang="es-CO" dirty="0"/>
              <a:t>Describir el comportamiento (</a:t>
            </a:r>
            <a:r>
              <a:rPr lang="es-CO" dirty="0" err="1"/>
              <a:t>parrafo</a:t>
            </a:r>
            <a:r>
              <a:rPr lang="es-CO" dirty="0"/>
              <a:t>)</a:t>
            </a:r>
          </a:p>
          <a:p>
            <a:r>
              <a:rPr lang="es-CO" dirty="0"/>
              <a:t>Pruebas estadísticas para comprobar los resultados, si realmente hay una diferencia</a:t>
            </a:r>
          </a:p>
          <a:p>
            <a:r>
              <a:rPr lang="es-CO" dirty="0"/>
              <a:t>Falta el desarrollo para las demás estaciones, por ahora solo esta </a:t>
            </a:r>
            <a:r>
              <a:rPr lang="es-CO" dirty="0" err="1"/>
              <a:t>cengicaña</a:t>
            </a:r>
            <a:endParaRPr lang="es-CO" dirty="0"/>
          </a:p>
          <a:p>
            <a:r>
              <a:rPr lang="es-CO" dirty="0"/>
              <a:t>Incertidumbre +- 1.5 </a:t>
            </a:r>
            <a:r>
              <a:rPr lang="es-CO" dirty="0" err="1"/>
              <a:t>pentadas</a:t>
            </a:r>
            <a:r>
              <a:rPr lang="es-CO" dirty="0"/>
              <a:t> (mapas), esto sale por análisis de suelos (franco-arcilloso, retiene el agua por 15 </a:t>
            </a:r>
            <a:r>
              <a:rPr lang="es-CO" dirty="0" err="1"/>
              <a:t>dias</a:t>
            </a:r>
            <a:r>
              <a:rPr lang="es-CO" dirty="0"/>
              <a:t>), esto se baso en la costa azul---------</a:t>
            </a:r>
            <a:r>
              <a:rPr lang="es-CO" dirty="0">
                <a:sym typeface="Wingdings" panose="05000000000000000000" pitchFamily="2" charset="2"/>
              </a:rPr>
              <a:t> ayuda en la toma de decisiones! Entre más tiempo no sirve pero mas pequeño hay más problemas con la incertidumbre.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9760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76F7-4F93-315B-CEA3-85FC4069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47" y="424945"/>
            <a:ext cx="10515600" cy="1325563"/>
          </a:xfrm>
        </p:spPr>
        <p:txBody>
          <a:bodyPr>
            <a:normAutofit/>
          </a:bodyPr>
          <a:lstStyle/>
          <a:p>
            <a:r>
              <a:rPr lang="es-CO" sz="3600" dirty="0"/>
              <a:t>Comparación de los errores absolutos de los diferentes métodos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771BB-008D-07C7-FA70-EABC3362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80" y="1895070"/>
            <a:ext cx="10644844" cy="394006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C4B890-ED37-2609-0221-D05CEDB8E4D2}"/>
              </a:ext>
            </a:extLst>
          </p:cNvPr>
          <p:cNvCxnSpPr/>
          <p:nvPr/>
        </p:nvCxnSpPr>
        <p:spPr>
          <a:xfrm flipV="1">
            <a:off x="4854011" y="4888194"/>
            <a:ext cx="828942" cy="811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7766A1-E063-A40A-7DAA-57F47EA30617}"/>
              </a:ext>
            </a:extLst>
          </p:cNvPr>
          <p:cNvCxnSpPr>
            <a:cxnSpLocks/>
          </p:cNvCxnSpPr>
          <p:nvPr/>
        </p:nvCxnSpPr>
        <p:spPr>
          <a:xfrm flipV="1">
            <a:off x="4084890" y="4888193"/>
            <a:ext cx="616721" cy="6152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4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3B031-767F-D38E-A99A-83956A87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90" y="904165"/>
            <a:ext cx="7140784" cy="56633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FDB60A6-1001-C786-2E8E-236D7938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296" y="1"/>
            <a:ext cx="10250293" cy="820396"/>
          </a:xfrm>
        </p:spPr>
        <p:txBody>
          <a:bodyPr>
            <a:normAutofit/>
          </a:bodyPr>
          <a:lstStyle/>
          <a:p>
            <a:r>
              <a:rPr lang="es-CO" sz="3600" dirty="0"/>
              <a:t>Análisis retrospectivo de los últimos 10 años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80AE52-9DA5-970E-5AF9-55FE980AD128}"/>
              </a:ext>
            </a:extLst>
          </p:cNvPr>
          <p:cNvCxnSpPr>
            <a:cxnSpLocks/>
          </p:cNvCxnSpPr>
          <p:nvPr/>
        </p:nvCxnSpPr>
        <p:spPr>
          <a:xfrm flipV="1">
            <a:off x="7129863" y="5465213"/>
            <a:ext cx="0" cy="974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629393-970A-01CC-27D0-D931A033212E}"/>
              </a:ext>
            </a:extLst>
          </p:cNvPr>
          <p:cNvCxnSpPr>
            <a:cxnSpLocks/>
          </p:cNvCxnSpPr>
          <p:nvPr/>
        </p:nvCxnSpPr>
        <p:spPr>
          <a:xfrm flipV="1">
            <a:off x="6544387" y="5465213"/>
            <a:ext cx="0" cy="826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62D1A8-B1A6-D607-2E7E-732D85727915}"/>
              </a:ext>
            </a:extLst>
          </p:cNvPr>
          <p:cNvCxnSpPr>
            <a:cxnSpLocks/>
          </p:cNvCxnSpPr>
          <p:nvPr/>
        </p:nvCxnSpPr>
        <p:spPr>
          <a:xfrm flipV="1">
            <a:off x="3794154" y="5465213"/>
            <a:ext cx="0" cy="3392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315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FF0E-5D0F-C9A5-06B0-11238BAE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Test estadísticos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B7906-0FE5-67C3-ACF6-27C12148D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Los errores siguen una distribución normal?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76E47-D36B-FA83-7851-F7AD6D548535}"/>
              </a:ext>
            </a:extLst>
          </p:cNvPr>
          <p:cNvSpPr txBox="1"/>
          <p:nvPr/>
        </p:nvSpPr>
        <p:spPr>
          <a:xfrm>
            <a:off x="7724775" y="3429000"/>
            <a:ext cx="3095625" cy="1477328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No todos los modelos pasan la prueba de normalidad, así que se deben evaluar pruebas no paramétricas</a:t>
            </a:r>
            <a:r>
              <a:rPr lang="es-CO" dirty="0">
                <a:sym typeface="Wingdings" panose="05000000000000000000" pitchFamily="2" charset="2"/>
              </a:rPr>
              <a:t> No ANOVA</a:t>
            </a:r>
            <a:endParaRPr lang="es-C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EBF07A-44C7-0A04-AE6B-5E5C6355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797502"/>
            <a:ext cx="5019633" cy="291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09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926F-D479-32D6-5969-110E3C83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-92075"/>
            <a:ext cx="10515600" cy="1325563"/>
          </a:xfrm>
        </p:spPr>
        <p:txBody>
          <a:bodyPr/>
          <a:lstStyle/>
          <a:p>
            <a:r>
              <a:rPr lang="es-CO" dirty="0"/>
              <a:t>Pruebas evaluadas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83BEE4-B1F3-0F40-00D2-F13BDEDA8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86090"/>
              </p:ext>
            </p:extLst>
          </p:nvPr>
        </p:nvGraphicFramePr>
        <p:xfrm>
          <a:off x="840985" y="1074118"/>
          <a:ext cx="4064000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37864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Test Friedman (global)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6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Datos emparejados (cada método se estimo para el mismo periodo de tiempo)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8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Medición ordinal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32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No hay normalidad en los errores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68513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62EE733-7E4D-841A-D6D4-0E185F0B5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33" y="2980631"/>
            <a:ext cx="4058216" cy="63826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D0B662-8948-549C-D0C4-17A78EC4C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978543"/>
              </p:ext>
            </p:extLst>
          </p:nvPr>
        </p:nvGraphicFramePr>
        <p:xfrm>
          <a:off x="6927850" y="1088405"/>
          <a:ext cx="4064000" cy="159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37864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Test Wilcoxon (pares)¿sus medianas son significativamente diferentes?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6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Datos emparejados (cada método se estimo para el mismo periodo de tiempo)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8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No hay normalidad en los errores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68513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13C2CB3-E59C-B291-5865-7222141A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167" y="3181350"/>
            <a:ext cx="2988457" cy="355453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B29C453-0152-020F-2BE2-25816DEA9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521685"/>
              </p:ext>
            </p:extLst>
          </p:nvPr>
        </p:nvGraphicFramePr>
        <p:xfrm>
          <a:off x="714374" y="3833768"/>
          <a:ext cx="4333875" cy="1583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3875">
                  <a:extLst>
                    <a:ext uri="{9D8B030D-6E8A-4147-A177-3AD203B41FA5}">
                      <a16:colId xmlns:a16="http://schemas.microsoft.com/office/drawing/2014/main" val="2237864806"/>
                    </a:ext>
                  </a:extLst>
                </a:gridCol>
              </a:tblGrid>
              <a:tr h="761032">
                <a:tc>
                  <a:txBody>
                    <a:bodyPr/>
                    <a:lstStyle/>
                    <a:p>
                      <a:pPr algn="just"/>
                      <a:r>
                        <a:rPr lang="es-CO" sz="1600" dirty="0"/>
                        <a:t>Test Kruskal-</a:t>
                      </a:r>
                      <a:r>
                        <a:rPr lang="es-CO" sz="1600" dirty="0" err="1"/>
                        <a:t>wallis</a:t>
                      </a:r>
                      <a:r>
                        <a:rPr lang="es-CO" sz="1600" dirty="0"/>
                        <a:t> (global)¿todos los métodos tienen la misma distribución (mediana)?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60639"/>
                  </a:ext>
                </a:extLst>
              </a:tr>
              <a:tr h="761032">
                <a:tc>
                  <a:txBody>
                    <a:bodyPr/>
                    <a:lstStyle/>
                    <a:p>
                      <a:r>
                        <a:rPr lang="es-CO" sz="1600" dirty="0">
                          <a:solidFill>
                            <a:srgbClr val="FF0000"/>
                          </a:solidFill>
                        </a:rPr>
                        <a:t>Los modelos se evaluaron sobre los mismos años! (viola el supuesto de independencia)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7320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DE864A2-9918-7A7D-774D-DB9892A54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152182"/>
              </p:ext>
            </p:extLst>
          </p:nvPr>
        </p:nvGraphicFramePr>
        <p:xfrm>
          <a:off x="706048" y="5547100"/>
          <a:ext cx="433387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3874">
                  <a:extLst>
                    <a:ext uri="{9D8B030D-6E8A-4147-A177-3AD203B41FA5}">
                      <a16:colId xmlns:a16="http://schemas.microsoft.com/office/drawing/2014/main" val="2237864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Test Mann-Whitney (global)¿todos los métodos tienen la misma distribución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6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CO" sz="1600" dirty="0">
                          <a:solidFill>
                            <a:srgbClr val="FF0000"/>
                          </a:solidFill>
                        </a:rPr>
                        <a:t>Los modelos se evaluaron sobre los mismos años! (viola el supuesto de independencia)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73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600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624A-5016-2A2C-24DF-85CAA0E2C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740" y="-92075"/>
            <a:ext cx="10515600" cy="1325563"/>
          </a:xfrm>
        </p:spPr>
        <p:txBody>
          <a:bodyPr/>
          <a:lstStyle/>
          <a:p>
            <a:r>
              <a:rPr lang="es-CO" dirty="0"/>
              <a:t>Y si lo analizamos por fases: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5A80B-62BE-2772-0C21-5A81CEA0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-260" b="33049"/>
          <a:stretch/>
        </p:blipFill>
        <p:spPr>
          <a:xfrm>
            <a:off x="1412131" y="856034"/>
            <a:ext cx="8596332" cy="57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8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D083E-FAAA-1D1B-384D-C60EBDF9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Test estadístico por fases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87124-C19E-0E59-C51E-D5BC0E62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74" y="4267231"/>
            <a:ext cx="5772956" cy="161947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D01228-FE58-6668-AEA5-FA5B41B1A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412667"/>
              </p:ext>
            </p:extLst>
          </p:nvPr>
        </p:nvGraphicFramePr>
        <p:xfrm>
          <a:off x="973930" y="1968039"/>
          <a:ext cx="40640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37864806"/>
                    </a:ext>
                  </a:extLst>
                </a:gridCol>
              </a:tblGrid>
              <a:tr h="141452">
                <a:tc>
                  <a:txBody>
                    <a:bodyPr/>
                    <a:lstStyle/>
                    <a:p>
                      <a:r>
                        <a:rPr lang="es-CO" dirty="0"/>
                        <a:t>Test Friedman (global)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6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Datos emparejados (cada método se estimo para el mismo periodo de tiempo)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8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err="1"/>
                        <a:t>Medicion</a:t>
                      </a:r>
                      <a:r>
                        <a:rPr lang="es-CO" dirty="0"/>
                        <a:t> ordinal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32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No hay normalidad en los errores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68513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237FAAC-DD54-BEBB-541C-0361F2DF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463" y="4129118"/>
            <a:ext cx="4495363" cy="189570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D3A38A7-08E1-AD07-4142-AAAD2A4B6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615468"/>
              </p:ext>
            </p:extLst>
          </p:nvPr>
        </p:nvGraphicFramePr>
        <p:xfrm>
          <a:off x="7289800" y="1838960"/>
          <a:ext cx="4064000" cy="159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37864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/>
                        <a:t>Test Wilcoxon (pares)¿sus medianas son significativamente diferentes?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6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Datos emparejados (cada método se estimo para el mismo periodo de tiempo)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8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No hay normalidad en los errores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685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004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A3F4B7A-64FA-F804-F622-D0424CD2A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3" y="-136732"/>
            <a:ext cx="969119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29990-9ED2-D57F-70A1-FA7D7133D3A5}"/>
              </a:ext>
            </a:extLst>
          </p:cNvPr>
          <p:cNvSpPr txBox="1"/>
          <p:nvPr/>
        </p:nvSpPr>
        <p:spPr>
          <a:xfrm>
            <a:off x="9750751" y="2042445"/>
            <a:ext cx="22304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Región pacifico : San José</a:t>
            </a:r>
          </a:p>
          <a:p>
            <a:endParaRPr lang="es-CO" dirty="0"/>
          </a:p>
          <a:p>
            <a:r>
              <a:rPr lang="es-CO" dirty="0"/>
              <a:t>Región Boca costa: </a:t>
            </a:r>
            <a:r>
              <a:rPr lang="es-CO" dirty="0" err="1"/>
              <a:t>Cengiñaca</a:t>
            </a:r>
            <a:endParaRPr lang="es-CO" dirty="0"/>
          </a:p>
          <a:p>
            <a:endParaRPr lang="es-CO" dirty="0"/>
          </a:p>
          <a:p>
            <a:r>
              <a:rPr lang="es-CO" dirty="0"/>
              <a:t>Región Occidente Laboro Ovalle</a:t>
            </a:r>
          </a:p>
          <a:p>
            <a:endParaRPr lang="es-CO" dirty="0"/>
          </a:p>
          <a:p>
            <a:r>
              <a:rPr lang="es-CO" dirty="0"/>
              <a:t>Región Valles de oriente: la fragua</a:t>
            </a:r>
          </a:p>
        </p:txBody>
      </p:sp>
    </p:spTree>
    <p:extLst>
      <p:ext uri="{BB962C8B-B14F-4D97-AF65-F5344CB8AC3E}">
        <p14:creationId xmlns:p14="http://schemas.microsoft.com/office/powerpoint/2010/main" val="3949101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1748-920F-86EE-9B5F-0363B5AD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62" y="708496"/>
            <a:ext cx="9001125" cy="254000"/>
          </a:xfrm>
        </p:spPr>
        <p:txBody>
          <a:bodyPr>
            <a:normAutofit fontScale="90000"/>
          </a:bodyPr>
          <a:lstStyle/>
          <a:p>
            <a:r>
              <a:rPr lang="es-CO" dirty="0"/>
              <a:t>Estación: puerto San José</a:t>
            </a:r>
            <a:br>
              <a:rPr lang="es-CO" dirty="0"/>
            </a:br>
            <a:r>
              <a:rPr lang="es-CO" dirty="0"/>
              <a:t>(zona pacifico)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4D291-D70E-8293-1973-39DF97EC3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67" y="2068594"/>
            <a:ext cx="5683327" cy="3390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A5EFB-12A5-C8E2-C7BF-810D97534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143" y="80102"/>
            <a:ext cx="4806079" cy="3102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8C2F95-D9A1-73BD-A95B-C7BB69505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143" y="3158404"/>
            <a:ext cx="4633671" cy="2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40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376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Wingdings</vt:lpstr>
      <vt:lpstr>Office Theme</vt:lpstr>
      <vt:lpstr>PowerPoint Presentation</vt:lpstr>
      <vt:lpstr>Comparación de los errores absolutos de los diferentes métodos</vt:lpstr>
      <vt:lpstr>Análisis retrospectivo de los últimos 10 años</vt:lpstr>
      <vt:lpstr>Test estadísticos</vt:lpstr>
      <vt:lpstr>Pruebas evaluadas</vt:lpstr>
      <vt:lpstr>Y si lo analizamos por fases:</vt:lpstr>
      <vt:lpstr>Test estadístico por fases</vt:lpstr>
      <vt:lpstr>PowerPoint Presentation</vt:lpstr>
      <vt:lpstr>Estación: puerto San José (zona pacifico)</vt:lpstr>
      <vt:lpstr>Estación: Labor Ovalle (occidente)</vt:lpstr>
      <vt:lpstr>Estación La Fragua (valles de oriente)</vt:lpstr>
      <vt:lpstr>Siguientes pasos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Jaimes, Diana (Alliance Bioversity-CIAT)</dc:creator>
  <cp:lastModifiedBy>Jaimes, Diana (Alliance Bioversity-CIAT)</cp:lastModifiedBy>
  <cp:revision>1</cp:revision>
  <dcterms:created xsi:type="dcterms:W3CDTF">2025-05-26T12:58:22Z</dcterms:created>
  <dcterms:modified xsi:type="dcterms:W3CDTF">2025-06-03T13:36:43Z</dcterms:modified>
</cp:coreProperties>
</file>